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</p:sldIdLst>
  <p:sldSz cx="24598313" cy="139287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5"/>
    <p:restoredTop sz="94694"/>
  </p:normalViewPr>
  <p:slideViewPr>
    <p:cSldViewPr snapToGrid="0" snapToObjects="1">
      <p:cViewPr varScale="1">
        <p:scale>
          <a:sx n="33" d="100"/>
          <a:sy n="33" d="100"/>
        </p:scale>
        <p:origin x="6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74789" y="2279540"/>
            <a:ext cx="18448735" cy="4849260"/>
          </a:xfrm>
        </p:spPr>
        <p:txBody>
          <a:bodyPr anchor="b"/>
          <a:lstStyle>
            <a:lvl1pPr algn="ctr">
              <a:defRPr sz="1210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4789" y="7315806"/>
            <a:ext cx="18448735" cy="3362883"/>
          </a:xfrm>
        </p:spPr>
        <p:txBody>
          <a:bodyPr/>
          <a:lstStyle>
            <a:lvl1pPr marL="0" indent="0" algn="ctr">
              <a:buNone/>
              <a:defRPr sz="4842"/>
            </a:lvl1pPr>
            <a:lvl2pPr marL="922447" indent="0" algn="ctr">
              <a:buNone/>
              <a:defRPr sz="4035"/>
            </a:lvl2pPr>
            <a:lvl3pPr marL="1844893" indent="0" algn="ctr">
              <a:buNone/>
              <a:defRPr sz="3632"/>
            </a:lvl3pPr>
            <a:lvl4pPr marL="2767340" indent="0" algn="ctr">
              <a:buNone/>
              <a:defRPr sz="3228"/>
            </a:lvl4pPr>
            <a:lvl5pPr marL="3689787" indent="0" algn="ctr">
              <a:buNone/>
              <a:defRPr sz="3228"/>
            </a:lvl5pPr>
            <a:lvl6pPr marL="4612234" indent="0" algn="ctr">
              <a:buNone/>
              <a:defRPr sz="3228"/>
            </a:lvl6pPr>
            <a:lvl7pPr marL="5534680" indent="0" algn="ctr">
              <a:buNone/>
              <a:defRPr sz="3228"/>
            </a:lvl7pPr>
            <a:lvl8pPr marL="6457127" indent="0" algn="ctr">
              <a:buNone/>
              <a:defRPr sz="3228"/>
            </a:lvl8pPr>
            <a:lvl9pPr marL="7379574" indent="0" algn="ctr">
              <a:buNone/>
              <a:defRPr sz="3228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54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19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03168" y="741575"/>
            <a:ext cx="5304011" cy="1180395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91134" y="741575"/>
            <a:ext cx="15604555" cy="11803951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95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279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5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22" y="3472510"/>
            <a:ext cx="21216045" cy="5793962"/>
          </a:xfrm>
        </p:spPr>
        <p:txBody>
          <a:bodyPr anchor="b"/>
          <a:lstStyle>
            <a:lvl1pPr>
              <a:defRPr sz="1210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8322" y="9321285"/>
            <a:ext cx="21216045" cy="3046908"/>
          </a:xfrm>
        </p:spPr>
        <p:txBody>
          <a:bodyPr/>
          <a:lstStyle>
            <a:lvl1pPr marL="0" indent="0">
              <a:buNone/>
              <a:defRPr sz="4842">
                <a:solidFill>
                  <a:schemeClr val="tx1">
                    <a:tint val="75000"/>
                  </a:schemeClr>
                </a:solidFill>
              </a:defRPr>
            </a:lvl1pPr>
            <a:lvl2pPr marL="922447" indent="0">
              <a:buNone/>
              <a:defRPr sz="4035">
                <a:solidFill>
                  <a:schemeClr val="tx1">
                    <a:tint val="75000"/>
                  </a:schemeClr>
                </a:solidFill>
              </a:defRPr>
            </a:lvl2pPr>
            <a:lvl3pPr marL="1844893" indent="0">
              <a:buNone/>
              <a:defRPr sz="3632">
                <a:solidFill>
                  <a:schemeClr val="tx1">
                    <a:tint val="75000"/>
                  </a:schemeClr>
                </a:solidFill>
              </a:defRPr>
            </a:lvl3pPr>
            <a:lvl4pPr marL="2767340" indent="0">
              <a:buNone/>
              <a:defRPr sz="3228">
                <a:solidFill>
                  <a:schemeClr val="tx1">
                    <a:tint val="75000"/>
                  </a:schemeClr>
                </a:solidFill>
              </a:defRPr>
            </a:lvl4pPr>
            <a:lvl5pPr marL="3689787" indent="0">
              <a:buNone/>
              <a:defRPr sz="3228">
                <a:solidFill>
                  <a:schemeClr val="tx1">
                    <a:tint val="75000"/>
                  </a:schemeClr>
                </a:solidFill>
              </a:defRPr>
            </a:lvl5pPr>
            <a:lvl6pPr marL="4612234" indent="0">
              <a:buNone/>
              <a:defRPr sz="3228">
                <a:solidFill>
                  <a:schemeClr val="tx1">
                    <a:tint val="75000"/>
                  </a:schemeClr>
                </a:solidFill>
              </a:defRPr>
            </a:lvl6pPr>
            <a:lvl7pPr marL="5534680" indent="0">
              <a:buNone/>
              <a:defRPr sz="3228">
                <a:solidFill>
                  <a:schemeClr val="tx1">
                    <a:tint val="75000"/>
                  </a:schemeClr>
                </a:solidFill>
              </a:defRPr>
            </a:lvl7pPr>
            <a:lvl8pPr marL="6457127" indent="0">
              <a:buNone/>
              <a:defRPr sz="3228">
                <a:solidFill>
                  <a:schemeClr val="tx1">
                    <a:tint val="75000"/>
                  </a:schemeClr>
                </a:solidFill>
              </a:defRPr>
            </a:lvl8pPr>
            <a:lvl9pPr marL="7379574" indent="0">
              <a:buNone/>
              <a:defRPr sz="322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52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91134" y="3707878"/>
            <a:ext cx="10454283" cy="883764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52896" y="3707878"/>
            <a:ext cx="10454283" cy="883764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44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338" y="741577"/>
            <a:ext cx="21216045" cy="269224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4339" y="3414473"/>
            <a:ext cx="10406238" cy="1673381"/>
          </a:xfrm>
        </p:spPr>
        <p:txBody>
          <a:bodyPr anchor="b"/>
          <a:lstStyle>
            <a:lvl1pPr marL="0" indent="0">
              <a:buNone/>
              <a:defRPr sz="4842" b="1"/>
            </a:lvl1pPr>
            <a:lvl2pPr marL="922447" indent="0">
              <a:buNone/>
              <a:defRPr sz="4035" b="1"/>
            </a:lvl2pPr>
            <a:lvl3pPr marL="1844893" indent="0">
              <a:buNone/>
              <a:defRPr sz="3632" b="1"/>
            </a:lvl3pPr>
            <a:lvl4pPr marL="2767340" indent="0">
              <a:buNone/>
              <a:defRPr sz="3228" b="1"/>
            </a:lvl4pPr>
            <a:lvl5pPr marL="3689787" indent="0">
              <a:buNone/>
              <a:defRPr sz="3228" b="1"/>
            </a:lvl5pPr>
            <a:lvl6pPr marL="4612234" indent="0">
              <a:buNone/>
              <a:defRPr sz="3228" b="1"/>
            </a:lvl6pPr>
            <a:lvl7pPr marL="5534680" indent="0">
              <a:buNone/>
              <a:defRPr sz="3228" b="1"/>
            </a:lvl7pPr>
            <a:lvl8pPr marL="6457127" indent="0">
              <a:buNone/>
              <a:defRPr sz="3228" b="1"/>
            </a:lvl8pPr>
            <a:lvl9pPr marL="7379574" indent="0">
              <a:buNone/>
              <a:defRPr sz="322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94339" y="5087854"/>
            <a:ext cx="10406238" cy="74834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452896" y="3414473"/>
            <a:ext cx="10457487" cy="1673381"/>
          </a:xfrm>
        </p:spPr>
        <p:txBody>
          <a:bodyPr anchor="b"/>
          <a:lstStyle>
            <a:lvl1pPr marL="0" indent="0">
              <a:buNone/>
              <a:defRPr sz="4842" b="1"/>
            </a:lvl1pPr>
            <a:lvl2pPr marL="922447" indent="0">
              <a:buNone/>
              <a:defRPr sz="4035" b="1"/>
            </a:lvl2pPr>
            <a:lvl3pPr marL="1844893" indent="0">
              <a:buNone/>
              <a:defRPr sz="3632" b="1"/>
            </a:lvl3pPr>
            <a:lvl4pPr marL="2767340" indent="0">
              <a:buNone/>
              <a:defRPr sz="3228" b="1"/>
            </a:lvl4pPr>
            <a:lvl5pPr marL="3689787" indent="0">
              <a:buNone/>
              <a:defRPr sz="3228" b="1"/>
            </a:lvl5pPr>
            <a:lvl6pPr marL="4612234" indent="0">
              <a:buNone/>
              <a:defRPr sz="3228" b="1"/>
            </a:lvl6pPr>
            <a:lvl7pPr marL="5534680" indent="0">
              <a:buNone/>
              <a:defRPr sz="3228" b="1"/>
            </a:lvl7pPr>
            <a:lvl8pPr marL="6457127" indent="0">
              <a:buNone/>
              <a:defRPr sz="3228" b="1"/>
            </a:lvl8pPr>
            <a:lvl9pPr marL="7379574" indent="0">
              <a:buNone/>
              <a:defRPr sz="322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452896" y="5087854"/>
            <a:ext cx="10457487" cy="74834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7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015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4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339" y="928582"/>
            <a:ext cx="7933596" cy="3250036"/>
          </a:xfrm>
        </p:spPr>
        <p:txBody>
          <a:bodyPr anchor="b"/>
          <a:lstStyle>
            <a:lvl1pPr>
              <a:defRPr sz="64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57487" y="2005479"/>
            <a:ext cx="12452896" cy="9898423"/>
          </a:xfrm>
        </p:spPr>
        <p:txBody>
          <a:bodyPr/>
          <a:lstStyle>
            <a:lvl1pPr>
              <a:defRPr sz="6456"/>
            </a:lvl1pPr>
            <a:lvl2pPr>
              <a:defRPr sz="5649"/>
            </a:lvl2pPr>
            <a:lvl3pPr>
              <a:defRPr sz="4842"/>
            </a:lvl3pPr>
            <a:lvl4pPr>
              <a:defRPr sz="4035"/>
            </a:lvl4pPr>
            <a:lvl5pPr>
              <a:defRPr sz="4035"/>
            </a:lvl5pPr>
            <a:lvl6pPr>
              <a:defRPr sz="4035"/>
            </a:lvl6pPr>
            <a:lvl7pPr>
              <a:defRPr sz="4035"/>
            </a:lvl7pPr>
            <a:lvl8pPr>
              <a:defRPr sz="4035"/>
            </a:lvl8pPr>
            <a:lvl9pPr>
              <a:defRPr sz="4035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94339" y="4178617"/>
            <a:ext cx="7933596" cy="7741406"/>
          </a:xfrm>
        </p:spPr>
        <p:txBody>
          <a:bodyPr/>
          <a:lstStyle>
            <a:lvl1pPr marL="0" indent="0">
              <a:buNone/>
              <a:defRPr sz="3228"/>
            </a:lvl1pPr>
            <a:lvl2pPr marL="922447" indent="0">
              <a:buNone/>
              <a:defRPr sz="2825"/>
            </a:lvl2pPr>
            <a:lvl3pPr marL="1844893" indent="0">
              <a:buNone/>
              <a:defRPr sz="2421"/>
            </a:lvl3pPr>
            <a:lvl4pPr marL="2767340" indent="0">
              <a:buNone/>
              <a:defRPr sz="2018"/>
            </a:lvl4pPr>
            <a:lvl5pPr marL="3689787" indent="0">
              <a:buNone/>
              <a:defRPr sz="2018"/>
            </a:lvl5pPr>
            <a:lvl6pPr marL="4612234" indent="0">
              <a:buNone/>
              <a:defRPr sz="2018"/>
            </a:lvl6pPr>
            <a:lvl7pPr marL="5534680" indent="0">
              <a:buNone/>
              <a:defRPr sz="2018"/>
            </a:lvl7pPr>
            <a:lvl8pPr marL="6457127" indent="0">
              <a:buNone/>
              <a:defRPr sz="2018"/>
            </a:lvl8pPr>
            <a:lvl9pPr marL="7379574" indent="0">
              <a:buNone/>
              <a:defRPr sz="2018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62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339" y="928582"/>
            <a:ext cx="7933596" cy="3250036"/>
          </a:xfrm>
        </p:spPr>
        <p:txBody>
          <a:bodyPr anchor="b"/>
          <a:lstStyle>
            <a:lvl1pPr>
              <a:defRPr sz="64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57487" y="2005479"/>
            <a:ext cx="12452896" cy="9898423"/>
          </a:xfrm>
        </p:spPr>
        <p:txBody>
          <a:bodyPr anchor="t"/>
          <a:lstStyle>
            <a:lvl1pPr marL="0" indent="0">
              <a:buNone/>
              <a:defRPr sz="6456"/>
            </a:lvl1pPr>
            <a:lvl2pPr marL="922447" indent="0">
              <a:buNone/>
              <a:defRPr sz="5649"/>
            </a:lvl2pPr>
            <a:lvl3pPr marL="1844893" indent="0">
              <a:buNone/>
              <a:defRPr sz="4842"/>
            </a:lvl3pPr>
            <a:lvl4pPr marL="2767340" indent="0">
              <a:buNone/>
              <a:defRPr sz="4035"/>
            </a:lvl4pPr>
            <a:lvl5pPr marL="3689787" indent="0">
              <a:buNone/>
              <a:defRPr sz="4035"/>
            </a:lvl5pPr>
            <a:lvl6pPr marL="4612234" indent="0">
              <a:buNone/>
              <a:defRPr sz="4035"/>
            </a:lvl6pPr>
            <a:lvl7pPr marL="5534680" indent="0">
              <a:buNone/>
              <a:defRPr sz="4035"/>
            </a:lvl7pPr>
            <a:lvl8pPr marL="6457127" indent="0">
              <a:buNone/>
              <a:defRPr sz="4035"/>
            </a:lvl8pPr>
            <a:lvl9pPr marL="7379574" indent="0">
              <a:buNone/>
              <a:defRPr sz="4035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94339" y="4178617"/>
            <a:ext cx="7933596" cy="7741406"/>
          </a:xfrm>
        </p:spPr>
        <p:txBody>
          <a:bodyPr/>
          <a:lstStyle>
            <a:lvl1pPr marL="0" indent="0">
              <a:buNone/>
              <a:defRPr sz="3228"/>
            </a:lvl1pPr>
            <a:lvl2pPr marL="922447" indent="0">
              <a:buNone/>
              <a:defRPr sz="2825"/>
            </a:lvl2pPr>
            <a:lvl3pPr marL="1844893" indent="0">
              <a:buNone/>
              <a:defRPr sz="2421"/>
            </a:lvl3pPr>
            <a:lvl4pPr marL="2767340" indent="0">
              <a:buNone/>
              <a:defRPr sz="2018"/>
            </a:lvl4pPr>
            <a:lvl5pPr marL="3689787" indent="0">
              <a:buNone/>
              <a:defRPr sz="2018"/>
            </a:lvl5pPr>
            <a:lvl6pPr marL="4612234" indent="0">
              <a:buNone/>
              <a:defRPr sz="2018"/>
            </a:lvl6pPr>
            <a:lvl7pPr marL="5534680" indent="0">
              <a:buNone/>
              <a:defRPr sz="2018"/>
            </a:lvl7pPr>
            <a:lvl8pPr marL="6457127" indent="0">
              <a:buNone/>
              <a:defRPr sz="2018"/>
            </a:lvl8pPr>
            <a:lvl9pPr marL="7379574" indent="0">
              <a:buNone/>
              <a:defRPr sz="2018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27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91134" y="741577"/>
            <a:ext cx="21216045" cy="26922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1134" y="3707878"/>
            <a:ext cx="21216045" cy="8837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91134" y="12909865"/>
            <a:ext cx="5534620" cy="7415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ED16C-6591-1541-9E13-D7CF9F0A4572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48191" y="12909865"/>
            <a:ext cx="8301931" cy="7415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372559" y="12909865"/>
            <a:ext cx="5534620" cy="7415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78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1844893" rtl="0" eaLnBrk="1" latinLnBrk="0" hangingPunct="1">
        <a:lnSpc>
          <a:spcPct val="90000"/>
        </a:lnSpc>
        <a:spcBef>
          <a:spcPct val="0"/>
        </a:spcBef>
        <a:buNone/>
        <a:defRPr sz="88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1223" indent="-461223" algn="l" defTabSz="1844893" rtl="0" eaLnBrk="1" latinLnBrk="0" hangingPunct="1">
        <a:lnSpc>
          <a:spcPct val="90000"/>
        </a:lnSpc>
        <a:spcBef>
          <a:spcPts val="2018"/>
        </a:spcBef>
        <a:buFont typeface="Arial" panose="020B0604020202020204" pitchFamily="34" charset="0"/>
        <a:buChar char="•"/>
        <a:defRPr sz="5649" kern="1200">
          <a:solidFill>
            <a:schemeClr val="tx1"/>
          </a:solidFill>
          <a:latin typeface="+mn-lt"/>
          <a:ea typeface="+mn-ea"/>
          <a:cs typeface="+mn-cs"/>
        </a:defRPr>
      </a:lvl1pPr>
      <a:lvl2pPr marL="1383670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4842" kern="1200">
          <a:solidFill>
            <a:schemeClr val="tx1"/>
          </a:solidFill>
          <a:latin typeface="+mn-lt"/>
          <a:ea typeface="+mn-ea"/>
          <a:cs typeface="+mn-cs"/>
        </a:defRPr>
      </a:lvl2pPr>
      <a:lvl3pPr marL="2306117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4035" kern="1200">
          <a:solidFill>
            <a:schemeClr val="tx1"/>
          </a:solidFill>
          <a:latin typeface="+mn-lt"/>
          <a:ea typeface="+mn-ea"/>
          <a:cs typeface="+mn-cs"/>
        </a:defRPr>
      </a:lvl3pPr>
      <a:lvl4pPr marL="3228564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3632" kern="1200">
          <a:solidFill>
            <a:schemeClr val="tx1"/>
          </a:solidFill>
          <a:latin typeface="+mn-lt"/>
          <a:ea typeface="+mn-ea"/>
          <a:cs typeface="+mn-cs"/>
        </a:defRPr>
      </a:lvl4pPr>
      <a:lvl5pPr marL="4151010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3632" kern="1200">
          <a:solidFill>
            <a:schemeClr val="tx1"/>
          </a:solidFill>
          <a:latin typeface="+mn-lt"/>
          <a:ea typeface="+mn-ea"/>
          <a:cs typeface="+mn-cs"/>
        </a:defRPr>
      </a:lvl5pPr>
      <a:lvl6pPr marL="5073457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3632" kern="1200">
          <a:solidFill>
            <a:schemeClr val="tx1"/>
          </a:solidFill>
          <a:latin typeface="+mn-lt"/>
          <a:ea typeface="+mn-ea"/>
          <a:cs typeface="+mn-cs"/>
        </a:defRPr>
      </a:lvl6pPr>
      <a:lvl7pPr marL="5995904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3632" kern="1200">
          <a:solidFill>
            <a:schemeClr val="tx1"/>
          </a:solidFill>
          <a:latin typeface="+mn-lt"/>
          <a:ea typeface="+mn-ea"/>
          <a:cs typeface="+mn-cs"/>
        </a:defRPr>
      </a:lvl7pPr>
      <a:lvl8pPr marL="6918350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3632" kern="1200">
          <a:solidFill>
            <a:schemeClr val="tx1"/>
          </a:solidFill>
          <a:latin typeface="+mn-lt"/>
          <a:ea typeface="+mn-ea"/>
          <a:cs typeface="+mn-cs"/>
        </a:defRPr>
      </a:lvl8pPr>
      <a:lvl9pPr marL="7840797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36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1pPr>
      <a:lvl2pPr marL="922447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2pPr>
      <a:lvl3pPr marL="1844893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3pPr>
      <a:lvl4pPr marL="2767340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4pPr>
      <a:lvl5pPr marL="3689787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5pPr>
      <a:lvl6pPr marL="4612234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6pPr>
      <a:lvl7pPr marL="5534680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7pPr>
      <a:lvl8pPr marL="6457127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8pPr>
      <a:lvl9pPr marL="7379574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82C9A3-CE9A-4B48-897C-041B87C8B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38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1C233C-FD11-1E40-BFA9-C9063D74E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59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422A7D-F384-6F48-8E0B-7C3E75A74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09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17D986-5D99-784A-95FC-0AC0CB3CE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4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E38C3F-DC96-3D4A-8454-22B169380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86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8CC380-B164-AE46-A314-14073C14E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00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716A0A-EBE0-7542-A479-92FC97C4C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61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EE70D7-EDEE-6745-B5D9-16272E6B5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24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3CD4C4-EA94-DE44-9C1A-8748E0308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14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EA7CCC-2E31-2249-B7E6-B267E5986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36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DAE432-6D16-5846-8ED5-5F3B4179E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96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E049CC-C4E1-C845-86BD-7A7FDBBF9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33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07605-5A7C-DB42-9A2D-3ADAF7E00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72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9091D5-177E-764D-ABBA-9481839EF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87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17D3B3-1467-AE40-BA23-721F1C86A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05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1E3CCE-CDE2-2D4A-8B32-039B02616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18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6AF9EE-1D15-2843-A29E-3190C1062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34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057001-2F31-794B-ADA4-E2ACBAD27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76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5038C6-E353-2940-8369-DA3B9139A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08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60AD1F-5664-9A4D-8600-A463FF57B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2392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65D94F0762894DBFBF8132F36DD753" ma:contentTypeVersion="14" ma:contentTypeDescription="Create a new document." ma:contentTypeScope="" ma:versionID="6e0761fb5403073ed6c9e0230868e940">
  <xsd:schema xmlns:xsd="http://www.w3.org/2001/XMLSchema" xmlns:xs="http://www.w3.org/2001/XMLSchema" xmlns:p="http://schemas.microsoft.com/office/2006/metadata/properties" xmlns:ns2="01a464aa-a786-405b-bb6b-b90e04698418" xmlns:ns3="37c47d49-5c3e-4564-83ee-3a7de24ace65" targetNamespace="http://schemas.microsoft.com/office/2006/metadata/properties" ma:root="true" ma:fieldsID="4c3c2815ddce23b600af5000d2f90e71" ns2:_="" ns3:_="">
    <xsd:import namespace="01a464aa-a786-405b-bb6b-b90e04698418"/>
    <xsd:import namespace="37c47d49-5c3e-4564-83ee-3a7de24ace6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a464aa-a786-405b-bb6b-b90e0469841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85ba91ac-8f10-4fd1-a0bc-b6f7c7ddcd58}" ma:internalName="TaxCatchAll" ma:showField="CatchAllData" ma:web="01a464aa-a786-405b-bb6b-b90e046984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c47d49-5c3e-4564-83ee-3a7de24ace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c631306-648b-4820-82d0-96e9415871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c47d49-5c3e-4564-83ee-3a7de24ace65">
      <Terms xmlns="http://schemas.microsoft.com/office/infopath/2007/PartnerControls"/>
    </lcf76f155ced4ddcb4097134ff3c332f>
    <TaxCatchAll xmlns="01a464aa-a786-405b-bb6b-b90e04698418" xsi:nil="true"/>
  </documentManagement>
</p:properties>
</file>

<file path=customXml/itemProps1.xml><?xml version="1.0" encoding="utf-8"?>
<ds:datastoreItem xmlns:ds="http://schemas.openxmlformats.org/officeDocument/2006/customXml" ds:itemID="{26B2DFA1-A835-469A-B41D-C3ABA096C221}"/>
</file>

<file path=customXml/itemProps2.xml><?xml version="1.0" encoding="utf-8"?>
<ds:datastoreItem xmlns:ds="http://schemas.openxmlformats.org/officeDocument/2006/customXml" ds:itemID="{755074C2-CDCE-412B-943B-50AAB391BBD3}"/>
</file>

<file path=customXml/itemProps3.xml><?xml version="1.0" encoding="utf-8"?>
<ds:datastoreItem xmlns:ds="http://schemas.openxmlformats.org/officeDocument/2006/customXml" ds:itemID="{9E911FF8-8943-494F-A26C-A7D3D5BD38F3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</TotalTime>
  <Words>0</Words>
  <Application>Microsoft Office PowerPoint</Application>
  <PresentationFormat>Custom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Luke Thomas</dc:creator>
  <cp:lastModifiedBy>Jo Cox</cp:lastModifiedBy>
  <cp:revision>2</cp:revision>
  <dcterms:created xsi:type="dcterms:W3CDTF">2021-06-09T09:20:57Z</dcterms:created>
  <dcterms:modified xsi:type="dcterms:W3CDTF">2021-06-09T14:28:44Z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0x010100A965D94F0762894DBFBF8132F36DD753</vt:lpwstr>
  </property>
</Properties>
</file>